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66" r:id="rId4"/>
    <p:sldId id="267" r:id="rId5"/>
    <p:sldId id="268" r:id="rId6"/>
    <p:sldId id="269" r:id="rId7"/>
    <p:sldId id="272" r:id="rId8"/>
    <p:sldId id="270" r:id="rId9"/>
    <p:sldId id="271" r:id="rId10"/>
    <p:sldId id="27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05A63-64C6-40CF-B975-2649F4B4F82B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E95FC-9520-4D8C-B483-9CB895654A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88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E95FC-9520-4D8C-B483-9CB895654A0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94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E95FC-9520-4D8C-B483-9CB895654A0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31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60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8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2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38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57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57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50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877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63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03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0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F6E9-6E83-4A14-9274-236D8F3C583F}" type="datetimeFigureOut">
              <a:rPr lang="pt-BR" smtClean="0"/>
              <a:t>17/07/2019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8D6D9-D4AF-44CF-A997-67F639E94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1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920880" cy="3816424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ORIENTAÇÕES PARA ELABORAÇÃO DO PÔSTER VIRTUAL</a:t>
            </a:r>
            <a:br>
              <a:rPr lang="pt-BR" sz="4900" b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900" b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900" b="1" dirty="0">
                <a:latin typeface="Arial" panose="020B0604020202020204" pitchFamily="34" charset="0"/>
                <a:cs typeface="Arial" panose="020B0604020202020204" pitchFamily="34" charset="0"/>
              </a:rPr>
              <a:t>FIC - 2019</a:t>
            </a:r>
            <a:br>
              <a:rPr lang="pt-BR" b="1" dirty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800" b="1" dirty="0">
              <a:ln w="18415" cmpd="sng">
                <a:solidFill>
                  <a:schemeClr val="tx2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BE8DE2-DCEC-4D78-AC4B-30D970C85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43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3BEECC-FDED-44C2-86F4-C8D5CEAF2D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5630806"/>
            <a:ext cx="2520280" cy="107666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8B558872-222B-4F1A-A859-81794B134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6" y="5673506"/>
            <a:ext cx="4309218" cy="11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2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8D53B23-E933-4B60-AA63-305A96B87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74438"/>
            <a:ext cx="8606730" cy="3689251"/>
          </a:xfrm>
        </p:spPr>
        <p:txBody>
          <a:bodyPr>
            <a:normAutofit/>
          </a:bodyPr>
          <a:lstStyle/>
          <a:p>
            <a:pPr algn="just"/>
            <a:r>
              <a:rPr lang="pt-PT" sz="2000" dirty="0"/>
              <a:t>Organização visual do pôster virtual adequada (dimensão, identificação, letra de fácil leitura).</a:t>
            </a:r>
          </a:p>
          <a:p>
            <a:pPr algn="just"/>
            <a:endParaRPr lang="pt-PT" sz="2000" dirty="0"/>
          </a:p>
          <a:p>
            <a:pPr algn="just"/>
            <a:r>
              <a:rPr lang="pt-BR" sz="2000" dirty="0"/>
              <a:t>Apresentação no pôster dos principais elementos do trabalho, em conformidade com o regulamento do evento.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Recomenda-se o uso de cores, símbolos e esquemas, sempre que possível, para facilitar a compreensão.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Conteúdo</a:t>
            </a:r>
            <a:r>
              <a:rPr lang="pt-BR" dirty="0"/>
              <a:t> – </a:t>
            </a:r>
            <a:r>
              <a:rPr lang="pt-BR" sz="4000" b="1" dirty="0"/>
              <a:t>Pôster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76872"/>
            <a:ext cx="8568952" cy="4351338"/>
          </a:xfrm>
        </p:spPr>
        <p:txBody>
          <a:bodyPr>
            <a:normAutofit/>
          </a:bodyPr>
          <a:lstStyle/>
          <a:p>
            <a:r>
              <a:rPr lang="pt-BR" sz="2000" dirty="0"/>
              <a:t>Na parte superior, em destaque, deverá apresentar:</a:t>
            </a:r>
            <a:br>
              <a:rPr lang="pt-BR" sz="2000" dirty="0"/>
            </a:br>
            <a:r>
              <a:rPr lang="pt-BR" sz="2000" dirty="0"/>
              <a:t>o título do trabalho</a:t>
            </a:r>
            <a:r>
              <a:rPr lang="pt-BR" sz="2000"/>
              <a:t>, nome(</a:t>
            </a:r>
            <a:r>
              <a:rPr lang="pt-BR" sz="2000" dirty="0"/>
              <a:t>s</a:t>
            </a:r>
            <a:r>
              <a:rPr lang="pt-BR" sz="2000"/>
              <a:t>) do(</a:t>
            </a:r>
            <a:r>
              <a:rPr lang="pt-BR" sz="2000" dirty="0"/>
              <a:t>s</a:t>
            </a:r>
            <a:r>
              <a:rPr lang="pt-BR" sz="2000"/>
              <a:t>) autores(</a:t>
            </a:r>
            <a:r>
              <a:rPr lang="pt-BR" sz="2000" dirty="0"/>
              <a:t>s</a:t>
            </a:r>
            <a:r>
              <a:rPr lang="pt-BR" sz="2000"/>
              <a:t>), do(</a:t>
            </a:r>
            <a:r>
              <a:rPr lang="pt-BR" sz="2000" dirty="0"/>
              <a:t>s</a:t>
            </a:r>
            <a:r>
              <a:rPr lang="pt-BR" sz="2000"/>
              <a:t>) orientador(</a:t>
            </a:r>
            <a:r>
              <a:rPr lang="pt-BR" sz="2000" dirty="0"/>
              <a:t>es) e a instituição de origem do trabalho inscrito e órgão financiador, caso houver.</a:t>
            </a:r>
          </a:p>
          <a:p>
            <a:endParaRPr lang="pt-BR" sz="2000" dirty="0"/>
          </a:p>
          <a:p>
            <a:r>
              <a:rPr lang="pt-BR" sz="2000" dirty="0"/>
              <a:t>Deverá conter no conteúdo do pôster: título, justificativa, objetivos, metodologia, resultados parciais e/ou finais, considerações finais e referências bibliográficas.</a:t>
            </a:r>
          </a:p>
          <a:p>
            <a:endParaRPr lang="pt-BR" sz="2000" dirty="0"/>
          </a:p>
          <a:p>
            <a:r>
              <a:rPr lang="pt-BR" sz="2000" dirty="0"/>
              <a:t>Os resultados poderão ser apresentados por meio de fotos, gráficos ou tabelas, que deverão ser identificados no pôster virtual.</a:t>
            </a:r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3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0913" y="989198"/>
            <a:ext cx="7886700" cy="1325563"/>
          </a:xfrm>
        </p:spPr>
        <p:txBody>
          <a:bodyPr/>
          <a:lstStyle/>
          <a:p>
            <a:r>
              <a:rPr lang="pt-BR" sz="4000" b="1" dirty="0"/>
              <a:t>Formatação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5820" y="2141326"/>
            <a:ext cx="8529114" cy="1939354"/>
          </a:xfrm>
        </p:spPr>
        <p:txBody>
          <a:bodyPr>
            <a:normAutofit/>
          </a:bodyPr>
          <a:lstStyle/>
          <a:p>
            <a:r>
              <a:rPr lang="pt-BR" sz="1600" dirty="0"/>
              <a:t>O pôster virtual deverá ter dimensão de: </a:t>
            </a:r>
          </a:p>
          <a:p>
            <a:r>
              <a:rPr lang="pt-BR" sz="1600" dirty="0"/>
              <a:t>26,46cm (largura) x 48,15cm (altura) em 96px/pol. Estas dimensões equivalem a 1820px (altura) x 1000px (largura).</a:t>
            </a:r>
          </a:p>
          <a:p>
            <a:r>
              <a:rPr lang="pt-BR" sz="1600" dirty="0"/>
              <a:t>* tamanho máximo do arquivo: 3MB</a:t>
            </a:r>
          </a:p>
          <a:p>
            <a:endParaRPr lang="pt-BR" sz="1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r="6295" b="54150"/>
          <a:stretch/>
        </p:blipFill>
        <p:spPr>
          <a:xfrm>
            <a:off x="491964" y="3518819"/>
            <a:ext cx="8064896" cy="315688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38403" y="3570019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7351995" y="3714035"/>
            <a:ext cx="504056" cy="43204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640"/>
            <a:ext cx="7886700" cy="1325563"/>
          </a:xfrm>
        </p:spPr>
        <p:txBody>
          <a:bodyPr/>
          <a:lstStyle/>
          <a:p>
            <a:r>
              <a:rPr lang="pt-BR" sz="4000" b="1" dirty="0"/>
              <a:t>Formatação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284984"/>
            <a:ext cx="2736304" cy="1756791"/>
          </a:xfrm>
        </p:spPr>
        <p:txBody>
          <a:bodyPr>
            <a:normAutofit fontScale="62500" lnSpcReduction="20000"/>
          </a:bodyPr>
          <a:lstStyle/>
          <a:p>
            <a:r>
              <a:rPr lang="pt-BR" sz="2800" dirty="0"/>
              <a:t>Pôster virtual com dimensões fora do padrão definido terá sua avaliação comprometida.</a:t>
            </a:r>
          </a:p>
          <a:p>
            <a:r>
              <a:rPr lang="pt-BR" sz="2800" dirty="0"/>
              <a:t>O formato do arquivo do pôster virtual deve ser: JPG ou PNG.</a:t>
            </a:r>
          </a:p>
          <a:p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"/>
          <a:stretch/>
        </p:blipFill>
        <p:spPr bwMode="auto">
          <a:xfrm>
            <a:off x="3203848" y="2636912"/>
            <a:ext cx="5526610" cy="35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9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480" y="933780"/>
            <a:ext cx="7886700" cy="1325563"/>
          </a:xfrm>
        </p:spPr>
        <p:txBody>
          <a:bodyPr/>
          <a:lstStyle/>
          <a:p>
            <a:r>
              <a:rPr lang="pt-BR" b="1" dirty="0"/>
              <a:t> </a:t>
            </a:r>
            <a:r>
              <a:rPr lang="pt-BR" sz="4000" b="1" dirty="0"/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480" y="2085908"/>
            <a:ext cx="8613008" cy="4454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A inserção do pôster virtual, no site do evento, é de responsabilidade dos autores e deverá ser realizada pelo link enviado no e-mail de aceite do trabalho.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91921" y="3908487"/>
            <a:ext cx="6610661" cy="39962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10445" t="47477" r="8844" b="22850"/>
          <a:stretch/>
        </p:blipFill>
        <p:spPr>
          <a:xfrm>
            <a:off x="85394" y="3130063"/>
            <a:ext cx="9058606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48206" r="2011" b="14170"/>
          <a:stretch/>
        </p:blipFill>
        <p:spPr>
          <a:xfrm>
            <a:off x="1641356" y="2817036"/>
            <a:ext cx="7501589" cy="230425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979162"/>
            <a:ext cx="7886700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 </a:t>
            </a:r>
            <a:r>
              <a:rPr lang="pt-BR" sz="4000" b="1" dirty="0"/>
              <a:t>Inserção</a:t>
            </a:r>
            <a:r>
              <a:rPr lang="pt-BR" sz="3600" b="1" dirty="0"/>
              <a:t> </a:t>
            </a:r>
            <a:r>
              <a:rPr lang="pt-BR" sz="4000" b="1" dirty="0"/>
              <a:t>do pôster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5810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4000" b="1" dirty="0">
              <a:latin typeface="+mj-lt"/>
              <a:ea typeface="+mj-ea"/>
              <a:cs typeface="+mj-cs"/>
            </a:endParaRPr>
          </a:p>
          <a:p>
            <a:endParaRPr lang="pt-BR" dirty="0"/>
          </a:p>
          <a:p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1763688" y="2916689"/>
            <a:ext cx="1656184" cy="1011836"/>
          </a:xfrm>
          <a:prstGeom prst="straightConnector1">
            <a:avLst/>
          </a:prstGeom>
          <a:ln w="381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2868" y="255969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Insira o arquivo em </a:t>
            </a:r>
            <a:r>
              <a:rPr lang="pt-BR" dirty="0" err="1"/>
              <a:t>jpg</a:t>
            </a:r>
            <a:r>
              <a:rPr lang="pt-BR" dirty="0"/>
              <a:t> ou </a:t>
            </a:r>
            <a:r>
              <a:rPr lang="pt-BR" dirty="0" err="1"/>
              <a:t>png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>
            <a:off x="1763688" y="4581128"/>
            <a:ext cx="6522718" cy="0"/>
          </a:xfrm>
          <a:prstGeom prst="straightConnector1">
            <a:avLst/>
          </a:prstGeom>
          <a:ln w="381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52583" y="396916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 o arquivo carregou corretamente, clique em finalizar.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4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78" y="1155372"/>
            <a:ext cx="7886700" cy="1325563"/>
          </a:xfrm>
        </p:spPr>
        <p:txBody>
          <a:bodyPr/>
          <a:lstStyle/>
          <a:p>
            <a:r>
              <a:rPr lang="pt-BR" b="1" dirty="0"/>
              <a:t> </a:t>
            </a:r>
            <a:r>
              <a:rPr lang="pt-BR" sz="4000" b="1" dirty="0"/>
              <a:t>Importante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1478" y="2480935"/>
            <a:ext cx="8328994" cy="4351338"/>
          </a:xfrm>
        </p:spPr>
        <p:txBody>
          <a:bodyPr>
            <a:normAutofit/>
          </a:bodyPr>
          <a:lstStyle/>
          <a:p>
            <a:r>
              <a:rPr lang="pt-BR" dirty="0"/>
              <a:t>Ao final da inserção do pôster virtual o inscrito receberá um e-mail de confirmação, no qual haverá um link para conferência e correção, caso necessário.</a:t>
            </a:r>
          </a:p>
          <a:p>
            <a:endParaRPr lang="pt-BR" dirty="0"/>
          </a:p>
          <a:p>
            <a:r>
              <a:rPr lang="pt-BR" dirty="0"/>
              <a:t>Confira o arquivo enviado!</a:t>
            </a:r>
          </a:p>
          <a:p>
            <a:endParaRPr lang="pt-BR" dirty="0"/>
          </a:p>
          <a:p>
            <a:r>
              <a:rPr lang="pt-BR" dirty="0"/>
              <a:t>Caso o pôster não seja inserido, o aluno deixará de pontuar neste critério de avaliação.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0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/>
          </a:bodyPr>
          <a:lstStyle/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0" indent="0" algn="ctr">
              <a:buNone/>
            </a:pPr>
            <a:r>
              <a:rPr lang="pt-BR" sz="4800" b="1" dirty="0"/>
              <a:t>Desejamos um ótimo evento!</a:t>
            </a:r>
          </a:p>
          <a:p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3" b="7498"/>
          <a:stretch/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9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255</Words>
  <Application>Microsoft Office PowerPoint</Application>
  <PresentationFormat>Apresentação na tela (4:3)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ORIENTAÇÕES PARA ELABORAÇÃO DO PÔSTER VIRTUAL  FIC - 2019 </vt:lpstr>
      <vt:lpstr>Importante</vt:lpstr>
      <vt:lpstr>Conteúdo – Pôster</vt:lpstr>
      <vt:lpstr>Formatação</vt:lpstr>
      <vt:lpstr>Formatação</vt:lpstr>
      <vt:lpstr> Importante</vt:lpstr>
      <vt:lpstr> Inserção do pôster</vt:lpstr>
      <vt:lpstr> Importante</vt:lpstr>
      <vt:lpstr>Apresentação do PowerPoint</vt:lpstr>
      <vt:lpstr>Apresentação do PowerPoint</vt:lpstr>
    </vt:vector>
  </TitlesOfParts>
  <Company>ASPEUR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Batista Wermann da Silva</dc:creator>
  <cp:lastModifiedBy>Quesia Beatris De Abreu Maurer</cp:lastModifiedBy>
  <cp:revision>103</cp:revision>
  <dcterms:created xsi:type="dcterms:W3CDTF">2013-06-21T12:52:23Z</dcterms:created>
  <dcterms:modified xsi:type="dcterms:W3CDTF">2019-07-17T17:34:48Z</dcterms:modified>
</cp:coreProperties>
</file>